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custShowLst>
    <p:custShow name="Zielgruppenpräsentation 1" id="0">
      <p:sldLst>
        <p:sld r:id="rId2"/>
      </p:sldLst>
    </p:custShow>
  </p:custShow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F51D9"/>
    <a:srgbClr val="CA003F"/>
    <a:srgbClr val="8B01C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8797" autoAdjust="0"/>
  </p:normalViewPr>
  <p:slideViewPr>
    <p:cSldViewPr>
      <p:cViewPr>
        <p:scale>
          <a:sx n="90" d="100"/>
          <a:sy n="90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DA4A-4348-4A0C-BC8A-9C4ACAE829B4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75AA3-E63E-4100-84D3-AFC62A8BF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35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LRG-Jugend-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7707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DLRG-Jugend Text" pitchFamily="34" charset="0"/>
              </a:defRPr>
            </a:lvl1pPr>
            <a:lvl2pPr>
              <a:defRPr sz="2400">
                <a:latin typeface="DLRG-Jugend Text" pitchFamily="34" charset="0"/>
              </a:defRPr>
            </a:lvl2pPr>
            <a:lvl3pPr>
              <a:defRPr sz="2400">
                <a:latin typeface="DLRG-Jugend Text" pitchFamily="34" charset="0"/>
              </a:defRPr>
            </a:lvl3pPr>
            <a:lvl4pPr>
              <a:defRPr sz="2400">
                <a:latin typeface="DLRG-Jugend Text" pitchFamily="34" charset="0"/>
              </a:defRPr>
            </a:lvl4pPr>
            <a:lvl5pPr>
              <a:defRPr sz="2400">
                <a:latin typeface="DLRG-Jugend Text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reihandform 6"/>
          <p:cNvSpPr/>
          <p:nvPr userDrawn="1"/>
        </p:nvSpPr>
        <p:spPr>
          <a:xfrm flipV="1">
            <a:off x="0" y="116626"/>
            <a:ext cx="9144000" cy="416151"/>
          </a:xfrm>
          <a:custGeom>
            <a:avLst/>
            <a:gdLst>
              <a:gd name="connsiteX0" fmla="*/ 0 w 7562850"/>
              <a:gd name="connsiteY0" fmla="*/ 104775 h 166354"/>
              <a:gd name="connsiteX1" fmla="*/ 4095750 w 7562850"/>
              <a:gd name="connsiteY1" fmla="*/ 161925 h 166354"/>
              <a:gd name="connsiteX2" fmla="*/ 7562850 w 7562850"/>
              <a:gd name="connsiteY2" fmla="*/ 0 h 16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62850" h="166354">
                <a:moveTo>
                  <a:pt x="0" y="104775"/>
                </a:moveTo>
                <a:cubicBezTo>
                  <a:pt x="1417637" y="142081"/>
                  <a:pt x="2835275" y="179388"/>
                  <a:pt x="4095750" y="161925"/>
                </a:cubicBezTo>
                <a:cubicBezTo>
                  <a:pt x="5356225" y="144463"/>
                  <a:pt x="6459537" y="72231"/>
                  <a:pt x="7562850" y="0"/>
                </a:cubicBezTo>
              </a:path>
            </a:pathLst>
          </a:custGeom>
          <a:noFill/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8" name="Freihandform 7"/>
          <p:cNvSpPr/>
          <p:nvPr userDrawn="1"/>
        </p:nvSpPr>
        <p:spPr>
          <a:xfrm>
            <a:off x="36512" y="6503625"/>
            <a:ext cx="9144000" cy="237743"/>
          </a:xfrm>
          <a:custGeom>
            <a:avLst/>
            <a:gdLst>
              <a:gd name="connsiteX0" fmla="*/ 0 w 7562850"/>
              <a:gd name="connsiteY0" fmla="*/ 104775 h 166354"/>
              <a:gd name="connsiteX1" fmla="*/ 4095750 w 7562850"/>
              <a:gd name="connsiteY1" fmla="*/ 161925 h 166354"/>
              <a:gd name="connsiteX2" fmla="*/ 7562850 w 7562850"/>
              <a:gd name="connsiteY2" fmla="*/ 0 h 16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62850" h="166354">
                <a:moveTo>
                  <a:pt x="0" y="104775"/>
                </a:moveTo>
                <a:cubicBezTo>
                  <a:pt x="1417637" y="142081"/>
                  <a:pt x="2835275" y="179388"/>
                  <a:pt x="4095750" y="161925"/>
                </a:cubicBezTo>
                <a:cubicBezTo>
                  <a:pt x="5356225" y="144463"/>
                  <a:pt x="6459537" y="72231"/>
                  <a:pt x="7562850" y="0"/>
                </a:cubicBezTo>
              </a:path>
            </a:pathLst>
          </a:custGeom>
          <a:noFill/>
          <a:ln w="15875">
            <a:solidFill>
              <a:srgbClr val="D700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026" name="Picture 2" descr="N:\30 Bundesbüro\AKTEN\2 = Arbeitsfelder - B5\26 = AF Medien\2604 - DLRG_Jugend_ Logos\png\Logo_kreis_trans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01" y="6237312"/>
            <a:ext cx="577726" cy="57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77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9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19672" y="1844824"/>
            <a:ext cx="61214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LRG-Jugend Text" pitchFamily="34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srgbClr val="0070C0"/>
                </a:solidFill>
              </a:rPr>
              <a:t>DLRG-Jugend</a:t>
            </a:r>
          </a:p>
          <a:p>
            <a:pPr>
              <a:spcBef>
                <a:spcPct val="50000"/>
              </a:spcBef>
            </a:pPr>
            <a:endParaRPr lang="de-DE" altLang="de-DE" sz="1600" dirty="0"/>
          </a:p>
          <a:p>
            <a:pPr>
              <a:spcBef>
                <a:spcPct val="50000"/>
              </a:spcBef>
            </a:pPr>
            <a:r>
              <a:rPr lang="de-DE" alt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………………………..</a:t>
            </a:r>
            <a:endParaRPr lang="de-DE" alt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de-DE" alt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…………………………………….</a:t>
            </a:r>
            <a:endParaRPr lang="de-DE" altLang="de-DE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…………………………………….</a:t>
            </a:r>
            <a:endParaRPr lang="de-DE" altLang="de-DE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207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  <vt:variant>
        <vt:lpstr>Zielgruppenorientierte Präsentationen</vt:lpstr>
      </vt:variant>
      <vt:variant>
        <vt:i4>1</vt:i4>
      </vt:variant>
    </vt:vector>
  </HeadingPairs>
  <TitlesOfParts>
    <vt:vector size="3" baseType="lpstr">
      <vt:lpstr>Larissa</vt:lpstr>
      <vt:lpstr>PowerPoint-Präsentation</vt:lpstr>
      <vt:lpstr>Zielgruppenpräsentation 1</vt:lpstr>
    </vt:vector>
  </TitlesOfParts>
  <Company>DLRG Bundeszentrum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Groß-Weege, Klaus</dc:creator>
  <cp:lastModifiedBy>Lutter, Sabrina</cp:lastModifiedBy>
  <cp:revision>202</cp:revision>
  <cp:lastPrinted>2017-09-20T11:42:04Z</cp:lastPrinted>
  <dcterms:created xsi:type="dcterms:W3CDTF">2013-02-12T11:40:04Z</dcterms:created>
  <dcterms:modified xsi:type="dcterms:W3CDTF">2018-02-16T09:50:29Z</dcterms:modified>
</cp:coreProperties>
</file>